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4" r:id="rId2"/>
    <p:sldId id="260" r:id="rId3"/>
    <p:sldId id="261" r:id="rId4"/>
    <p:sldId id="263" r:id="rId5"/>
    <p:sldId id="277" r:id="rId6"/>
    <p:sldId id="295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76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929374F-9BAA-4449-9116-8F66DAF687E3}" type="datetimeFigureOut">
              <a:rPr lang="uk-UA"/>
              <a:pPr>
                <a:defRPr/>
              </a:pPr>
              <a:t>28.04.2020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uk-UA" noProof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DAAF44E-D1F3-43E4-80AF-BDDE5631075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6113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DB6A4-E7B0-406F-8278-6888B094D3CB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9FB36-89EB-4F97-B879-AB74237A8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243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2FB9E-290B-4EF8-95C3-B3FF401B4541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5E3FB-128E-4D2C-A0B1-13ABC281F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849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2EBD6-084A-47F2-A1EC-8FCED60F11CC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7F5CB-2B44-42CD-925E-FB63561D8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24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17195-792F-482F-B009-32BB744168D9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8F073-1886-4D40-821C-523851F40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649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E8DFE-5A56-4EC6-A5EA-0714D37B6E51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DD63F-5B39-494A-A9C5-6FC4A4D1B9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90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36B28-5B86-42F8-A559-E9554286FD58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5DC75-BBAE-4946-93D9-2A0F3179FE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16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BB16C-15B6-4093-8756-5BB1DDFEAAAE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35FA2-E80B-4D72-91E4-DA3A830268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57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9FB0B-2F75-4B72-BA12-382DC824D511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C8788-F2C2-44D7-9183-F13971B70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867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75501-D93B-4432-8A14-E3F152F6DF8D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9D894-ABE6-4845-B1EC-3FF1D057B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87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9F86B-D388-42A7-BA0C-507A4F41F2E6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F6CFB-3EE1-40AA-9831-A2F4690E6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92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A34B6-96C4-4D26-8B7E-F389D9B992E7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A82E7-93C9-4483-BA76-C878C9178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69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215006-FDB9-4D6C-B1EA-3817ED3CA4C1}" type="datetime1">
              <a:rPr lang="ru-RU"/>
              <a:pPr>
                <a:defRPr/>
              </a:pPr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urok-informatiku.ru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1B9870-3ED6-41B7-AEF8-0D87DF8EDA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ldanova.i@bk.r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urok-informatiku.ru</a:t>
            </a: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764704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 </a:t>
            </a:r>
          </a:p>
          <a:p>
            <a:r>
              <a:rPr lang="ru-RU" b="1" dirty="0"/>
              <a:t> Поставьте  в известность учителя, о том что вы находитесь на уроке </a:t>
            </a:r>
            <a:r>
              <a:rPr lang="tt-RU" b="1" dirty="0"/>
              <a:t>отпр  + </a:t>
            </a:r>
            <a:r>
              <a:rPr lang="ru-RU" b="1" dirty="0"/>
              <a:t>на номер </a:t>
            </a:r>
            <a:r>
              <a:rPr lang="ru-RU" b="1" dirty="0" err="1"/>
              <a:t>WhatsApp</a:t>
            </a:r>
            <a:r>
              <a:rPr lang="ru-RU" dirty="0"/>
              <a:t> </a:t>
            </a:r>
            <a:r>
              <a:rPr lang="ru-RU" b="1" dirty="0"/>
              <a:t> 89393763080.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060848"/>
            <a:ext cx="7416824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сотографировать</a:t>
            </a:r>
            <a:r>
              <a:rPr lang="ru-RU" b="1" dirty="0"/>
              <a:t>  выполненные задания и отправить  на  </a:t>
            </a:r>
            <a:r>
              <a:rPr lang="en-US" b="1" u="sng" dirty="0" err="1">
                <a:hlinkClick r:id="rId2"/>
              </a:rPr>
              <a:t>vildanova</a:t>
            </a:r>
            <a:r>
              <a:rPr lang="ru-RU" b="1" u="sng" dirty="0">
                <a:hlinkClick r:id="rId2"/>
              </a:rPr>
              <a:t>.</a:t>
            </a:r>
            <a:r>
              <a:rPr lang="en-US" b="1" u="sng" dirty="0" err="1">
                <a:hlinkClick r:id="rId2"/>
              </a:rPr>
              <a:t>i</a:t>
            </a:r>
            <a:r>
              <a:rPr lang="ru-RU" b="1" u="sng" dirty="0">
                <a:hlinkClick r:id="rId2"/>
              </a:rPr>
              <a:t>@</a:t>
            </a:r>
            <a:r>
              <a:rPr lang="en-US" b="1" u="sng" dirty="0" err="1">
                <a:hlinkClick r:id="rId2"/>
              </a:rPr>
              <a:t>bk</a:t>
            </a:r>
            <a:r>
              <a:rPr lang="ru-RU" b="1" u="sng" dirty="0">
                <a:hlinkClick r:id="rId2"/>
              </a:rPr>
              <a:t>.</a:t>
            </a:r>
            <a:r>
              <a:rPr lang="en-US" b="1" u="sng" dirty="0" err="1">
                <a:hlinkClick r:id="rId2"/>
              </a:rPr>
              <a:t>ru</a:t>
            </a:r>
            <a:endParaRPr lang="ru-RU" dirty="0"/>
          </a:p>
          <a:p>
            <a:r>
              <a:rPr lang="ru-RU" b="1" dirty="0"/>
              <a:t>Срок:   </a:t>
            </a:r>
            <a:r>
              <a:rPr lang="ru-RU" b="1" dirty="0" smtClean="0"/>
              <a:t>29.04.20  </a:t>
            </a:r>
            <a:r>
              <a:rPr lang="ru-RU" b="1" dirty="0"/>
              <a:t>до </a:t>
            </a:r>
            <a:r>
              <a:rPr lang="ru-RU" b="1" u="sng" dirty="0" smtClean="0"/>
              <a:t>16.00</a:t>
            </a:r>
          </a:p>
          <a:p>
            <a:endParaRPr lang="ru-RU" b="1" u="sng" dirty="0"/>
          </a:p>
          <a:p>
            <a:r>
              <a:rPr lang="ru-RU" sz="2000" b="1" u="sng" dirty="0" smtClean="0"/>
              <a:t>Класс</a:t>
            </a:r>
            <a:r>
              <a:rPr lang="ru-RU" sz="2000" b="1" dirty="0" smtClean="0"/>
              <a:t>: 7</a:t>
            </a:r>
          </a:p>
          <a:p>
            <a:r>
              <a:rPr lang="ru-RU" b="1" u="sng" dirty="0" smtClean="0"/>
              <a:t>Предмет: </a:t>
            </a:r>
            <a:r>
              <a:rPr lang="ru-RU" b="1" dirty="0" smtClean="0"/>
              <a:t>информатика</a:t>
            </a:r>
          </a:p>
          <a:p>
            <a:endParaRPr lang="ru-RU" b="1" u="sng" dirty="0"/>
          </a:p>
          <a:p>
            <a:r>
              <a:rPr lang="ru-RU" b="1" u="sng" dirty="0" smtClean="0"/>
              <a:t>Тема: </a:t>
            </a:r>
            <a:r>
              <a:rPr lang="ru-RU" b="1" dirty="0"/>
              <a:t>Что такое мультимедиа; области применения</a:t>
            </a:r>
            <a:r>
              <a:rPr lang="ru-RU" b="1" dirty="0" smtClean="0"/>
              <a:t>.</a:t>
            </a:r>
          </a:p>
          <a:p>
            <a:endParaRPr lang="ru-RU" b="1" dirty="0"/>
          </a:p>
          <a:p>
            <a:r>
              <a:rPr lang="ru-RU" b="1" dirty="0" smtClean="0"/>
              <a:t>1.Изучите  информацию из презентации.</a:t>
            </a:r>
          </a:p>
          <a:p>
            <a:r>
              <a:rPr lang="ru-RU" b="1" dirty="0" smtClean="0"/>
              <a:t>2.Ответьте на вопросы из  6го слайда, ответы запишите в тетради.</a:t>
            </a:r>
          </a:p>
          <a:p>
            <a:endParaRPr lang="ru-RU" b="1" u="sng" dirty="0"/>
          </a:p>
          <a:p>
            <a:endParaRPr lang="ru-RU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319673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1268760"/>
            <a:ext cx="7570847" cy="1191816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7200" algn="just">
              <a:defRPr/>
            </a:pPr>
            <a:r>
              <a:rPr lang="ru-RU" sz="3200" b="1" i="1" dirty="0">
                <a:solidFill>
                  <a:schemeClr val="bg1"/>
                </a:solidFill>
              </a:rPr>
              <a:t>Мультимедиа</a:t>
            </a:r>
            <a:r>
              <a:rPr lang="ru-RU" sz="3200" b="1" i="1" dirty="0">
                <a:solidFill>
                  <a:schemeClr val="tx1"/>
                </a:solidFill>
              </a:rPr>
              <a:t> — это объединение разных способов передачи сообщений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9193" y="3933056"/>
            <a:ext cx="7560840" cy="1191816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457200" algn="just">
              <a:defRPr/>
            </a:pPr>
            <a:r>
              <a:rPr lang="ru-RU" sz="3200" b="1" i="1" dirty="0">
                <a:solidFill>
                  <a:schemeClr val="tx1"/>
                </a:solidFill>
              </a:rPr>
              <a:t>Совокупность таких сообщений есть </a:t>
            </a:r>
            <a:r>
              <a:rPr lang="ru-RU" sz="3200" b="1" i="1" dirty="0" smtClean="0">
                <a:solidFill>
                  <a:schemeClr val="tx1"/>
                </a:solidFill>
              </a:rPr>
              <a:t> </a:t>
            </a:r>
            <a:r>
              <a:rPr lang="ru-RU" sz="3200" b="1" i="1" dirty="0" smtClean="0">
                <a:solidFill>
                  <a:schemeClr val="bg1"/>
                </a:solidFill>
              </a:rPr>
              <a:t>объекты </a:t>
            </a:r>
            <a:r>
              <a:rPr lang="ru-RU" sz="3200" b="1" i="1" dirty="0">
                <a:solidFill>
                  <a:schemeClr val="bg1"/>
                </a:solidFill>
              </a:rPr>
              <a:t>мультимедиа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2"/>
          <p:cNvSpPr>
            <a:spLocks noGrp="1"/>
          </p:cNvSpPr>
          <p:nvPr>
            <p:ph type="title"/>
          </p:nvPr>
        </p:nvSpPr>
        <p:spPr>
          <a:xfrm>
            <a:off x="385763" y="692150"/>
            <a:ext cx="8229600" cy="1143000"/>
          </a:xfrm>
        </p:spPr>
        <p:txBody>
          <a:bodyPr/>
          <a:lstStyle/>
          <a:p>
            <a:pPr eaLnBrk="1" hangingPunct="1"/>
            <a:endParaRPr lang="ru-RU" sz="6600" b="1" dirty="0" smtClean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5427" y="2276872"/>
            <a:ext cx="7560840" cy="3507343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457200" algn="just">
              <a:defRPr/>
            </a:pPr>
            <a:r>
              <a:rPr lang="ru-RU" sz="4000" b="1" i="1" dirty="0" smtClean="0">
                <a:solidFill>
                  <a:schemeClr val="bg1"/>
                </a:solidFill>
              </a:rPr>
              <a:t>Объекты </a:t>
            </a:r>
            <a:r>
              <a:rPr lang="ru-RU" sz="4000" b="1" i="1" dirty="0">
                <a:solidFill>
                  <a:schemeClr val="bg1"/>
                </a:solidFill>
              </a:rPr>
              <a:t>мультимедиа </a:t>
            </a:r>
            <a:r>
              <a:rPr lang="ru-RU" sz="4000" b="1" i="1" dirty="0">
                <a:solidFill>
                  <a:schemeClr val="tx1"/>
                </a:solidFill>
              </a:rPr>
              <a:t>— текст, динамические и статические графические изображения, </a:t>
            </a:r>
            <a:r>
              <a:rPr lang="ru-RU" sz="4000" b="1" i="1" dirty="0" smtClean="0">
                <a:solidFill>
                  <a:schemeClr val="tx1"/>
                </a:solidFill>
              </a:rPr>
              <a:t>аудио- и </a:t>
            </a:r>
            <a:r>
              <a:rPr lang="ru-RU" sz="4000" b="1" i="1" dirty="0">
                <a:solidFill>
                  <a:schemeClr val="tx1"/>
                </a:solidFill>
              </a:rPr>
              <a:t>видео </a:t>
            </a:r>
            <a:r>
              <a:rPr lang="ru-RU" sz="4000" b="1" i="1" dirty="0" smtClean="0">
                <a:solidFill>
                  <a:schemeClr val="tx1"/>
                </a:solidFill>
              </a:rPr>
              <a:t>объекты</a:t>
            </a:r>
            <a:r>
              <a:rPr lang="ru-RU" sz="3200" b="1" i="1" dirty="0" smtClean="0">
                <a:solidFill>
                  <a:schemeClr val="tx1"/>
                </a:solidFill>
              </a:rPr>
              <a:t>.</a:t>
            </a:r>
            <a:endParaRPr lang="ru-RU" sz="24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 noGrp="1"/>
          </p:cNvSpPr>
          <p:nvPr>
            <p:ph type="title"/>
          </p:nvPr>
        </p:nvSpPr>
        <p:spPr>
          <a:xfrm>
            <a:off x="107950" y="333375"/>
            <a:ext cx="8785225" cy="1143000"/>
          </a:xfrm>
        </p:spPr>
        <p:txBody>
          <a:bodyPr/>
          <a:lstStyle/>
          <a:p>
            <a:pPr eaLnBrk="1" hangingPunct="1"/>
            <a:endParaRPr lang="ru-RU" sz="6000" b="1" dirty="0" smtClean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569" y="1700808"/>
            <a:ext cx="7560840" cy="2962513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457200" algn="just">
              <a:defRPr/>
            </a:pPr>
            <a:r>
              <a:rPr lang="ru-RU" sz="2800" b="1" i="1" dirty="0" smtClean="0">
                <a:solidFill>
                  <a:schemeClr val="tx1"/>
                </a:solidFill>
              </a:rPr>
              <a:t>Объекты </a:t>
            </a:r>
            <a:r>
              <a:rPr lang="ru-RU" sz="2800" b="1" i="1" dirty="0">
                <a:solidFill>
                  <a:schemeClr val="tx1"/>
                </a:solidFill>
              </a:rPr>
              <a:t>мультимедиа сохраняются в виде </a:t>
            </a:r>
            <a:r>
              <a:rPr lang="ru-RU" sz="2800" b="1" i="1" dirty="0">
                <a:solidFill>
                  <a:schemeClr val="bg1"/>
                </a:solidFill>
              </a:rPr>
              <a:t>файлов</a:t>
            </a:r>
            <a:r>
              <a:rPr lang="ru-RU" sz="2800" b="1" i="1" dirty="0">
                <a:solidFill>
                  <a:schemeClr val="tx1"/>
                </a:solidFill>
              </a:rPr>
              <a:t>, которые содержат </a:t>
            </a:r>
            <a:r>
              <a:rPr lang="ru-RU" sz="2800" b="1" i="1" dirty="0">
                <a:solidFill>
                  <a:schemeClr val="bg1"/>
                </a:solidFill>
              </a:rPr>
              <a:t>мультимедийные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>
                <a:solidFill>
                  <a:schemeClr val="bg1"/>
                </a:solidFill>
              </a:rPr>
              <a:t>данные</a:t>
            </a:r>
            <a:r>
              <a:rPr lang="ru-RU" sz="2800" b="1" i="1" dirty="0">
                <a:solidFill>
                  <a:schemeClr val="tx1"/>
                </a:solidFill>
              </a:rPr>
              <a:t>. Для создания и обработки мультимедийных файлов необходимы </a:t>
            </a:r>
            <a:r>
              <a:rPr lang="ru-RU" sz="2800" b="1" i="1" dirty="0" err="1">
                <a:solidFill>
                  <a:schemeClr val="tx1"/>
                </a:solidFill>
              </a:rPr>
              <a:t>соотвествующие</a:t>
            </a:r>
            <a:r>
              <a:rPr lang="ru-RU" sz="2800" b="1" i="1" dirty="0">
                <a:solidFill>
                  <a:schemeClr val="tx1"/>
                </a:solidFill>
              </a:rPr>
              <a:t> устройства и программы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4"/>
          <p:cNvSpPr>
            <a:spLocks noGrp="1"/>
          </p:cNvSpPr>
          <p:nvPr>
            <p:ph type="title"/>
          </p:nvPr>
        </p:nvSpPr>
        <p:spPr>
          <a:xfrm>
            <a:off x="-107950" y="692150"/>
            <a:ext cx="9134475" cy="1143000"/>
          </a:xfrm>
        </p:spPr>
        <p:txBody>
          <a:bodyPr/>
          <a:lstStyle/>
          <a:p>
            <a:pPr eaLnBrk="1" hangingPunct="1"/>
            <a:r>
              <a:rPr lang="uk-UA" sz="6000" b="1" smtClean="0">
                <a:solidFill>
                  <a:srgbClr val="0000FF"/>
                </a:solidFill>
                <a:latin typeface="Monotype Corsiva" pitchFamily="66" charset="0"/>
              </a:rPr>
              <a:t>Области использования мультимедиа</a:t>
            </a:r>
          </a:p>
        </p:txBody>
      </p:sp>
      <p:sp>
        <p:nvSpPr>
          <p:cNvPr id="18435" name="AutoShape 2" descr="data:image/jpeg;base64,/9j/4AAQSkZJRgABAQAAAQABAAD/2wCEAAkGBxMSEhUUExIWFhUXFxcWGBcXGB4YGBYWFBUXGBgXGBgeHiggGholHhYUIjEiJSkrLi4uGB8zODMsNygtLysBCgoKDg0OGxAQGyskHyQwLCwsLCwxNy0sLC8sMDcsLC4sLCwsLCwsLy8sLCwsLCwsLCwsLCwsLCwsLCwsLywsLP/AABEIAOoA1wMBEQACEQEDEQH/xAAcAAEAAgMBAQEAAAAAAAAAAAAABQYBAwQHAgj/xABPEAABAgMDBQgOCAQGAgMBAAABAgMABBEFEiEGEzFBURYiU2FxkZKTBxQXMjNSVGKBsdHS0+EVIzVCcnShs4KyweI0Q0Rjc5SDtCXC8CT/xAAbAQEAAgMBAQAAAAAAAAAAAAAAAQQCAwUGB//EAD8RAAIBAgMDBwsCBAcBAQAAAAABAgMRBBJRBSExE0FxgZGx0RQVIjM0UmGCweHwMqEGFiNCJENicpLS8bJT/9oADAMBAAIRAxEAPwCCnLeenHS64SoqUbqTvggE4IQNQ0DAY02x7qhQp0KeVJJLi/qzzWJnOpU4v4I3ulxtNVISmtCAQkKorQq73100O+pTVWMYYrD1KnJwd38OHbwMJYatGGeW5HIbROxPRHsi3kRqtLUx9Iq8VPRHshkQs9R9Iq8VPRHshkQtLUfSKvFT0R7IZELPUfSJ2J6IhkQtLUfSKvFT0R7IZELPUfSKvFT0R7IZELPUfSKvFT0R7IZELPUfSStieiPZDIhZ6j6RV4qeiPZDIhZ6j6RVsT0R7IZELPUfSKvFT0R7IZELPUfSKvFT0R7IZELPUfSKvFT0R7IZELPUfSKvFT0R7IZELPUfSKtieiPZEZETZ6j6RVsT0R7IZELPUfSKtieiPZDIhZ6k1Ysip9suqWEJCigBLSVqJSElWBUkAUWnXrirXrqnPIld8eLX0ejLFLDucczl+fsbXZNtOl1folmvjxEas3/av+T/AOpk8PFf3PsXifUlZCl3iXEhAu3SlpKlLC20OA3SpN3euI16TTGlYwlioq1o7+e7e7e1x386fMTHCPnlu/GHbPQnS4v/AKzfxoyjWk+EV/yf/UPDJf3PsXiJKxVulRziQ2AlSVBpJUoLBI3hUADRJrvjxV0xTxm1qeFinKLbbasnpx3lrCbKqYiTSlZcbv49Bh2xUjS+r/rN/GjmP+KaS/ypdqOqv4XrP/MX7+BFoylfst9K21ZxtaSq74NLiSVN79GISpK2ziK97poY6calHaeEVXLbm+KsUXhamBxDpSd+43djmUC3rpvYtOd6SCTQCgIxGnSMRpFCARj/ABHTUsLFP3k9za4JtcPj1GrZvpYppu257+tE3ldk9LsMOLZbdSpLiBfXeoq84yD3woSoOqxFe8OlVSnmYXE14VqMVO6lbdfhd2s1rbWz7yziqNPJNuKuk9/Qb8lLOl+12FulN5L7j5BpVSGw23cx01WtrDljpbRr1YVpRh7qXbvv3lXB0oSpRb1uctpZNSyGr181zwQpwLF1JM0ppaVAiguoF7SThoAiaGPryqKFv7dy536N0+t7iauEpZXK9t/1JCdsxsIzISGaMzSQpakneifaQlTiinvVJUldRQgYA0rFaGJqOfKN5vShuX+17lv4rhbnZYlRgoZVu3PiR03YjTE7I5sKCVvJCwsg4tzIRWlTRKk0VidCho0C7RxdSvh62biou1vin3FOrQhSq03HnZuz7b63G0qSpxMpOpLqkBAUtak5oDCpzYCt9Su+w0RXUatOjGo01Fyg0r36X16FjPSlUcNzdn/4bnMkZXOtNC+kuh5IUVC6HGVpINKk3FovkE7EmmMZR2jXcZz3ejZ2+D3dqdrmEsHSulru6zQ/k7JKQy4yVlDrzKQq+DVLj5QtBBAukIoquJ2ga5p4/E53CaV1Fvhorp9olhKFk4vn+trEZY8u2J50IQneB8S6XFXkl5tJDV5RABqsVpSmI00i3XnVlgozb3uzdtHx/Yr0lTWJcdOF9TusiznH0vNzRCXFLk6lYSlQQA8SCE0IUqiRjQkqSDqiviKsKLpyoNtLPw377LXm59ONjdSjKopKqrP0ey/4jpmslZYNrWEuAgNLotxKbqVpbvIwvAuhRUAkkA6lGhjVT2lWckm1zrhx0etujsMp4Omk7J6/n3Nqcn5ZLj7BVm2z2oalYKrrkwpN1V5AKFb0YA6xiQRGMsbWcYVOLTkt3R8Hv/OBmsNTWaPBO3eUy1pQoWBmFMG4kltTgcUkmukgCnIf6x28JPlIXzKXxSscvFRVOdkrHFmzFnKV8yGbMMozIZsxOUZkYzcMozDNwyjMM3DKMxa8m21KZaaTS84++BU0Hg5bSY5mKtCpKb4KMe+R0MP6UElzt/QZRWQ5LFOcKd8CRdVe0aa88ThMRCunkvu1McRGVJrNzkpYz11Ur5zkv+kpIxSqQvCfRL/7mW4uzj1dyOmYtW0VpcS8Xc0WX795lKR4Bwpqq4CN9d18UIYfBxlF07Zs0belf+5c19DXOrXaale1nzfB/A5LPdIZbKTQqDAGNMbjtMY4P8Qbsn+6f0PRbASlnv7sSetZxJQ7mltdt3Pr1DALQAc4GiTdv6L1AK40xjgVZKzytZrb/rb46nYw8ZZo50+Tv6K0fNfntpoeSZZJqmXP+yr/ANyZj2v8Oq+zPmf0PO7ceXaEl8F3Exk1kpMzTAW2Gyit3fqoagJOi6dojpbQ2hhaU+Rrxvz8Lr9zh08JVm3OnK3FEsOx3N8HL4UPf6waj7kc+O0tmxakqdmv9KNksDimrOo+1n2rIGdP3Wemfdi15/wmkuz7mpbJq+8jAyAnfFY6f9sPP+E0l2fceaqvvIDsfznisdP+yHn/AAmkuz7k+aqvvAZATvisdP8Ath5/wmkuz7keaqvvIzuBndF1npn3Yef8JpLs+4801dUbpTIy0WiotlpBUkoJSvG6ql4VuYVppGMaq22cDWjlmpNceH3NtLAYik7xkjRuAnfFY2d//bG3z/hNJdn3NXmqr7yM7gZ3RRnrD7sP5gwmkuz7jzTV1R8jsfzvisdP+2Hn/CaS7PuPNVX3kB2PpzxWOn/bDz/hNJdn3J81VveA7H874rPT/th5/wAJpLs+5Hmqr7yMpyAnRoSyP4z7sP5gwmkuz7h7KqvjJGdwU9sZ6w+7E/zBhdJdn3I801NUNwU9sZ6w+7D+YMLpLs+4801NUNwU9sZ6w+7D+YMLpLs+4801NUY3BT2xnrD7kP5gwukuz7k+aamqG4Ke2M9Yfch/MGF0l2fceaamqG4Ke2M9Yfch/MGF0l2fceaamqOyWyNnAi4tlhaQpSk/XLQQVhIVilOIIQjTsivV2zhpyzRck+HBPhw49LLFLAVIRyuzXWfZyMfP+lZ/7TnuxrW2KP8A+k/+KM/If9K7WfW5SdO9WywpApcSHlpuXUJbABCakXUIGPi1h51wqSySmnzuyd97fe2FhKt3ms117ubuPk5Fvn/SM/8AZc92C2xRX+ZP/ig8Df8AtXaz7RkxPd6ppgti6Eozy03LgITvgmpwUqtdNYp42ts3FwjGpnum3e2vHnLmDni8JNyptb1a3RwPpWSk0f8ATMf9lz3Y5rwOyXxdT9vE6S2ttBcHHsKX2QbGmJdDZeS2hBqhtLayu6EqvqqSKmqnFGp2mPT7LqYVYZ0MPe0bN3+P/hxcY61XEctWabf0Lz2P0rNkPBut8h4IukhV8sJu3SCCDWlKGORt/wBr6l3s2YL1b6WTM5LzLShcq5dum8M4QL2dSsgLW4oqSkggCtTdF06DxS4TtmLWWklzvsa4XSRU3SQQCCU0JwGJOCdAgEdbrT9VFoqopsk0JFFMha0BFNBWpSEq2pTTCkSgag/OEqAAH1l3FJohKg4lKgSkBQH1SzQqGBF4aIbgS1mrcU2C6AlZKzdH3Ularg4yE3RWIBF2xJvOOuFBUEhlFCFrAKrzxWkNjeLKk3EkqxAIIxESgau35lClbw3U3QErBSFEqDaUJcuU314LwKzhdN2pgCwMpISAo3lAAFVKVIGJpqqdUQCvzXbCH3FJS64hbwupCsEhuVQRSpoltag4k6r4GBvEiQZYmJtSDgTW8AooKVAIAVW6UIJv1KNCbt0EVrDcDR9KPlS0BS76a3wlFcyM4M2oUbWV3kUqAFkFVd6AaLAImZwNpNFBxRvKSUFSUKUlJQ2nek3CSutSLt0ArRrbgWkxAK62w+2l1y8slTjoSPrFKbRn13VXSpxJTdCQAhqtFDUCYkH23NTZbSpSLpuNLXdSSU5zNhxKUkVK0APmlCe8wNaQ3A0Prm1o++n66gupurzIYKs4dpKqb0jTUUrQBuBscm5qrnfXQN79UoqpfSEFNGyLyk3iRRYSdIRSkNwJ9om6Kgg0FQaVBpjWmHNhEAgJ9M4FFTagUh5ZSgpVUp7VWE1XfpczlMLmmmuJ3A41zcylyu/vLYFyjZOcW0t4oSsFAKAc4i8ohFKjFMNwLcYgGIAQAgBAHmHZ18DLfic9Tceg2Fwq/L9SpiuMeshrB7ISLLlGkLl1O5xSlApWE0olsUoQYw28r4vqXeyMF6t9LOvu6s+ROdYPdjjZC3cd3VnyJzrB7sMguO7qz5E51g92GQXHd1Z8ic6we7DILju6s+ROdYPdhkFx3dWfInOsHuwyC47urPkTnWD3YZBcd3VnyJzrB7sMguO7qz5E51g92GQXHd1Z8ic6we7DILju6s+ROdYn3YZBcd3VnyJzrB7sMguO7qz5E51g92GQXHd1Z8ic6we7DILmVdnNoaZFwf8AkGv+GGQXMd3VnyJzrB7sMguO7qz5E51g92GQXHd1Z8ic6we7DILju6s+ROdYPdhkFx3dWfInOsHuwyC47urPkTnWD3YZBcd3VnyJzrB7sMguO7qz5E51g92GQXHd1Z8ic6we7DILju6s+ROdYPdhkFyIy6yuTack08lpTQQ+43RSgqu8aVXADbHe2IrKr8v1KmJ4x6yl5WeAleRz1Nxr257X1LvZGD9W+llZjkFsQAgBACAEAIAQAgBACAEASdk2E9MVKEhLY751Zutp5VHSeIVPFAHsXY57HkvcRMYOGpo64muKVUOZZOAxB366nYkQBPdkHIJiaZUs71TaCQ5pWmmJJ4RO1JxGNDqgD8+WvY7ssoBwCihVC0mqFp2pVrH6wBHwAgBACAEAIAQAgBAFtkPssfm3P2WY7mxuFT5fqVcTxj1mjKzwEryOepuNW3Pa+pd7Iwfq30srMcgtiAEAIAQAgBACAEAIA7bKsl+ZXcYaU4rXQYAbVKOCRxkgQB6Az2PkScsqamQH6XQACUspUpQAx793E/donjMARE7aa3KCuCcEgAJSgbEIGCfXAHt/Ys+zGOV395cATmUKKyr6bwQVNLAUSABeSRU1IAGOkkQB5X9EMuSa2RcLJIKpt8lLKVAaWBgt1f4AEmuuAPGJ1pKHFpQq8lKiAqlLwBoDSppXZAGmAEAIAQAgBACAEAW2Q+yx+bc/ZZjubG4VPl+pVxPGPWaMrPASvI56m41bc9r6l3sjB+rfSysxyC2IAQAgBAGbp2QuTlegpAi1jEAbGGVLUEoSVKJoEpFSTxAaYAs8lkulrfTat8Me12yL/wD5HMUtDRhiriEAe0di6zmVymcDSEpzqgltIogZugClVxdX5y66BQCAPvszqIs4cb7Q/RR/oIA8csyy3ZhQS0gqxpXUPbyCAPZcl7QMpJtyrSM/MNhV8JIS20VLUr6101S2BXRirigCvW9lM2VELUJx0YhtNUybRB0kHF5Q8ZRphhsibAg5gPThC5l3eqwRUEinisMo3y/4Rd2mAPL7VYzbziAlSQlRAC03VAA4VTqPFEA5IAQAgBACAEAIAQBbZD7KH5tz9lmO5sbhU+X6lXE8Y9Zoys8BK8jnqbjVtz2vqXeyMH6t9LKzHILYgBACAEAe55CZThMs1flUvVF0b1Nb44yI5k6vI1Gmro9Vh8EsZho1FUytcercbcp8uZOXUUPy0utzWy20lWb4luHC9tAGEEsRV3xUYrouUa7w9H0VKT+L5+rmXSz4s+y5CeQC9ZJYvYpLZuOFPj3E1ITxkU0Rm/KaavZSXw3Psd0yqpUaj3Pf/qX1RLyWQTSZdxFmuJSsihK968Qo1uqcFTcI0XaDljdQxCqxvF3/AGZqr4dU36SavwfFeJ5flBYszKLuTDZRs1pVxg6DFhSTKsqbir82p7T2LJe7ZjGFL19foUs481IyMCNXlBKMksz7WcuqUApQK6lCiAaHXdoa8cd7ySVaCqUWlfm/PiceDy1JQqb7cD7ct6RS2F9qoYaVVKSapW4NYQ2jEjaagRqq4bkt1Sab6FZdLZlymZ2pQ/dkaJyzptosJEw0y3pzRo2knxxiK8uMVslKXBxfav33I2qWIit6fU7/ALPxN8jkA0mq2ldspoFJRUIoDoJBBCuXHRGipRUfh08O1eBup4ly5r9G59j8SZkWJRC6OvBLhwLZqzXYCVb9Y4r13ijTKEo8SxCpGf6X49hBdk3seInm+2JYDPJGoijgAwSo7dFCdGg4aMDM8nyTyGVO5xJfQy62u4W3Aak69dRQxRxeNWGazRdnz8y6TXOpldrFgd7B9oUq24wsfjI/pG2liOVjmirr4NPwJUm+Y4Xew5aqf8ps8jg/rGbrKPFMnN8CiTcsppam14KQopVrxSaHGNkZKSUlzkp3V0aYyJEAIAQBbZD7KH5tz9lmO5sbhU+X6lXE8Y9Zoys8BK8jnqbjVtz2vqXeyMH6t9LKzHILYgBACAEAeq9jKdW1ITKlDN0IzLy0m4lagQSk6VEVOCanRFepSzSTOhhsSoUnFvq1+HaRDK2JYlTQK3ial90AuXjpLbeKWwcTU1VjqjelbcUJScndntnY3R/8eysjfuXnFKOKlXlqulStJNKRJBE5YPKlZhLjRukgLw0YkhQ5CRXlJjjY1cjWVSG5vj1HqtiRWJoyo1FdG9zKNmcYLcygKBGIPrGw8cbFis0bviY1djypTtDgzkdtTtWXSwHkS8uykIDnhHnBS8nNNnAGhFVrrQ1oNcX8PWVWN0cDFUHRnbmf5bqKwtpuYvOlp5LSSHE50lTj1KJJCjpKlXB6cI9BgK1qTWhw8XFqonHn3FgkshC+vPTF4qIHhN42gDQhDI3ygNFFlI1kGscutWdSV+YvUqSpxsjFvdjd9wANTaSB3rbiLjafwhG9HpTGk2nDZkhaVnIOepdBq24hYUEr8UjA3VUpSmyOlgailLkqiun+ftzFDGUstqsdzRY7NymlLUazUy2A5oPEdqTqjbWwUqTbp746Mxcs6TfHVFacyVdlpghMzdaIqhSSpK1DWDd0kcQMc+rSyrMuHd+cxvw+I5T0XxX7/nOVjsn2eklE0zfS4gIQpY++UiiVKI0KpQVrjriu95asWvIrKyYXItvFVXEqLS6/fu6FHzqR5jEt4PFNUtyavbmOXi5SpSzQZYWMrXXnEIIAFcY14rH1J0+greV1JySPzhbprMPH/cX/ADGPT0PVR6Edml+hdBwxtNggBACALbIfZQ/Nufssx3NjcKny/Uq4njHrNGVngJXkc9Tcatue19S72Rg/VvpZWY5BbEAIA77Ksd6ZUQ0gkDFSjvUIG1azgkQB67kP2Km7qHXqPVooKUCGRsuINC9yqoniVAEz2WZduXk2koFVqdCb5peupSpVEgYJTxJAEAeY2HIpfduKJAI74CpB201iNNeryccxdwGGWIqOD0b7D3bJ6calpVporT9UhKCb6RWgxNFlJFYxjiabV7rtM5bNrZrRTfU/pcq2V9otu1VnEKVgEpQbwSBoFdZqSSeOObipxqPNfoPUbGwdWhucWtWyGsmx3XzvUGmtWhI4ydAinGLk7I6uKxlKgrya6Oc48sJxMu8AgBV1CUh5SL2IBqWire087HRhHYwFF04O/Ozw21MRy01u37+q74dJX2co3Qu/fWVAhQUVXlAjRStQOQR0Y1JRTSfHiclxTd2izSPZPm098sLHntj1poYwMi22H2RFvkDtS9XW2ogegKGPIIA35WWot5ot0SgFSVFNby6IN7GmCdAFNOMXtnwcq19CpjZJUmtdx48l9TThINDWsd29yulZF2snKQvsrQ5jcUhSa8ZCD+iv0jTiKEZU2+ezv3or76eIjJc7JN8JWkoWApKgQQdBB1R5o7Zx2RZaZeWW2g1TnSpNdIChWh202x5TbD/xi/2nL2jwOuxkfXo5Y5leX9NnNo75o8Ntz/EPf8i/5jHuMP6qPQu49HS/Qug4Y3GYgBACALbIfZY/Nufssx3NjcKny/Uq4njHrNGVngJXkc9Tcatue19S72Rg/VvpZWY5BbEAXTJ7JBKpUzrv1raVXc00oC6aA1eV3zYx0AVO0QBsnrVKk5tASlsd62gXW0naE/ePnKqYA/R1ls3GGk6LraBjqogQB552TpB2bal1IBNXV5sYUukAV0Vxu116YrU6spVLc2+3UXKlGMae79StfrK7ZFgNy5IN6YfA3zTRolGjwzh3jQ0HfVUdSRFhpPiVYylF3i7Eiu2GUuFS3EqVQJDUsgFlH43FA5w7Sa8QjVOhTlxRZp46vDhJ9Zi1mJdac4wpBKaX0oqBQ60hQCk7KU4xhHNxOHVPeuB63Y+1JYn+nN79ectmTDTOZQoMlaaYhRKlJ47tbrg4wAeIxYocnbNlX53nI2jSrQqOLnv7+viuu6+JbSG3ECoSpBGsApp6cIvpprcefkmnZ8SnW5YdmO3rsm245taJaAO1S04DloYkgqcvkpKtKvKF8nQgG8kcV41vegK9EZRjKTtFXMZSUd7diytyjiUd6iXap3zhzYI5Dv1+riizTwkpu3Pot78F1s0VMTGKv+73Lx/YhLbtltpBblkLfcVgp0pKUAbEJ2R3KGAnThd+j8OL6Wyg6sak8zd+7qRTGrBmnlVDKyTsSY3ZIxW+SRm6iLFJ2OJZBbUoF5RSVgGuaQk3qKIwvqITvdQqTFDF4uCg1H/37GVKk6lRSfBEjnY4J1DqaVVlX4x/LHk9sr/GL/b9TlbR4G2xR9cjl/pHJxD/AKbOdh/WI8It3/Evf8i/5jHvMP6mPQu49FT/AEI4I3GYgBACALbIfZY/Nufssx3NjcKny/Uq4njHrNGVngJXkc9Tcatue19S72Rg/VvpZWY5BbEAelZH5QKaSjFKVUuhdAUKTdpmn0jv07DpFcNkSCVtTJZD6w7KIu79GflairIUofWNqwC2Tjvho0acBAPWbdtMBlYZBUVUbCxghN/e1vHTQHSMOONOIm4U21xLWCpqpWipcOL6t5V5y0FqbTKzCC3dNELBKRxAkGoB0Eg6DHIhXlBRjLc4npJ4ClUUqtF5k1vXgQdp5IzTyLrLiLicMxTMoSrWLqcFHzlVrtjrQnmV0cOrShB2KbamTs6x4WXcSB95IvJ9BRUCM7s0ZYGLAfXfIvEgpVUHiiri5Xps6+x6eTEqSLhk3lGpjeE72KNGs47j0+P2dGv6a4ku7byFgGpIJUCipulWkLujSSK10YiuuLuFr5p5Ty21tmyo08+lux83U+BKWHJGZF5xVxkHACgrTYNA5cTxx240lGKbV2+C8Txsq8p1MkXZc78Dptq22JRIEoyhbhwLigSEjaVaSeKojZknb+pw0RnKy/Rx1e9lUeygfWbxWi8dYbSTzqBMR5TZZYqy6X9jWsLG+Z73qzWbXmD/AKhY5LqfUkRjyknoZWhHijS7OPKwU+8obC6qnMDGLlU/EZwnSOdKgkUAAHFhFeWZu7LcZRtuMh2NMnYmUrElLn6hR88fyx5favpYlP8A0nKx0ro6rCV9cjl/pHIxS/pspYf1sTxzK+x1NPLXpStalA8ZJJHLHusM70o9C7j0FJ3iiuxYNggBACALbIfZY/Nufssx3NjcKny/Uq4njHrNGVngJXkc9Tcatue19S72Rg/VvpZWY5BbEATtlWzgG3cRgErP3QPuqH3k/qIAtMraa2VIBWAEkKQoi9dr92oO+aVr1ekCJB6bO5YvJZ7YbbaWwCEPNmpUyogU3w/y1ChSo1qDq0RBKvfccbOWso6m6ttSE+KoZ1sfhoQtHo5orVKMJqxfo16tJ51fpXHwfWSUlakuAC29gMAQq/dGpJwCiniUnCuChFRU61D9KzL9/v8Am8syxEMR+q1+zr+D6Hv50Srs+44mjLrVddQq8OQUUAeWsZraFLhJ2fxTRplhGnezt1fYpc7ZqkLUoIU64rvlFKqc5AKvUIq18QqjtHgd/ZtCFNZpyS61f7HG1k3MOKwaUSeLCNUYSk9yOzLaWHpx3yRxZTOsyWaYKgt8qqsJIIRXehJOiuJJjo4TD2qJs81tfaXL02lwfD42338CftCRfmG2xKzKFJCEi4hYBrTGqdOmPa06+HjdS3O/H7nzqlTqReZric+Ts7OWcsh9lS2zpB0/rgY2TwtHEx9GSvqb/KMj8SxKtSx5nwiSws6TQox5RvYoVNmYuPMpr86zdGvSlzuPR+WNashGnd9K2hUHQFBCxzgAxScXTfpwa/Pj4mcoOorKSf58PA1Hsezo0PsEbSFD1CMuXpfHs+5W8irczX51Gi07MakEKW68lx9KSsIQKJTTQpVanTQDRpizhoKXp5bR1f0MK8JRioZrtvgvqVzJqUM40HA6hKlKUClRoa3jjhoB2R5zH7RUa8s0XZ8HzdxeVVUkqdi3PZNvIbSgCoGJVTvidnFHm8W6kqjqOLtzbuYo4qNWT3R3HJISLjLqVKSaA48kc+q4zi0U6UnConJWKvlDJi+404Kip5jiCI9hs+anRi1oegw/A8ztyyFMq2pOg7fnF43kTACAEAW2Q+yx+bc/ZZjubG4VPl+pVxPGPWaMrPASvI56m41bc9r6l3sjB+rfSysxyC2IAQBI2daRQLijvMSMK0J/odYgC6ZKZQFlwNKopCwW6HvVoXiWVnYakpVqPKYiRnTaT3kyiwJW+VJcJRWobOC0eYvYRo0xocWmdWNWEo2JE2+hlN1sAU1jT0tXoAjNSZWnRjzFXtTK4k73E8WAH8WkxLyy4o1xVSH6XY55bLm0EnezK0jYDUDnjTKMV+kuUY5n6aT6j6ncsJ50XVzThB0i9QfpGveX406Ud6SRXH0gnjMbqdyjjFC1zskJcDQackdKlG288vXrSvYs0jlJNsiiJhdPFUbw5jURvsVVVkSCctCrCYlWXeNIzaudOH6Rup4mrT/TJ9/eTaEuKPtues1w1uvy6tqaKA9IIVF6G1qyVpWfT+NEclHmZ3Jln1D/APltRKhqSpwoVzLH9Y2rG4ef6oWfRfuMkpor2VMs5LtZpxd55033DevbxNQgE8ZqfQIq47E54Wjw4eJNNLlMzKQWaKqDQ7RgeePPTdtx0o1NxcMncpJtgC5MrA2E1H6xy625+ju6CjVnKL9DcW+U7JMwBR1Dbo4xdPOIrSip/rin0owWJk90kma7Qy3s6ZIEww40RhfTjQcoxpyiJjRxNPfh2uh/n5qWoN7nFWKw9LomSppo5xKiQkjE6d6eWOzScnBOa3239Jbi21vKhllYRk5gtnYDp0EpBI/WNhJAwAgC2yH2WPzbn7LMdzY3Cp8v1KuJ4x6zRlZ4CV5HPU3GrbntfUu9kYP1b6WVmOQWxACAEASEhMXqNqP4SdVfuk7Dt1H0wBPBarwUo4gAE43gE4V86mgjZBolM459by1EEEjUEje01GuuMXYzUpGlMk5spymMbxM1KRtTJK1rQOU/KI9E2xqVOYyqTVqWg+mHok8rVOV5paTiDxHUfTGaS5jROcnxN7bDuynKQI2pyKjjBnQhtetaR6axsWc1unTNyBtXXkSTGazGt04HQg+atXopGSerRrdJcxuS6RoZ5zGanDUx5Fmq0H1rTim6Ro2EQqzzLc7mVOlaW8h2pZxWIGG2ObNq+8v5UdrUk6NaRymNLUDW6cHxJCRsp1w3UqKjsQkqjW1TMHSgWdjIVtBT248QpWKWGxffXyNpqr0xnGD/ALTNUrcCwoLMgiic3ICmI3r86v8AhqUtE+cTyRZinbebUeUdkS1+2X0lKChtCSlAUbzisaqW4rWtRNTGRJU4gCALbIfZY/Nufssx3NjcKny/Uq4njHrNGVngJXkc9Tcatue19S72Rg/VvpZWY5BbEAIAQAgCZsmeNaFWI0bcBpG2g1axAEqsVTQKoDs0JJ0fwHVsMGiUyJWya0Na8cQDok21Y6SmnoEYTSsb6DeY3tS5VojUXpSUeJmbbATdvVNdA0D5xsjF3KdWqpKyR9tuIUAFggj7w9kWo1Wii6e/cbm5ZI7xSCfO0xlKpm4GNn/cj7VLv+MByUH9I12bMk4o0KknTpXX+P5xGSRlmifBs1zl9PzhlZOZGUJWg6+Q6Ijeg0mdFn2M9MLutNqUTqSMB7Ihu5KVi72Zke21dRNOFx7SJdgZx3kVTBA4zQRplSzSuYShmJidtFqTTdUtMqPJ5ajs0v8A5Hu9b4wkE8cbI00uBKilwK6rKV9xRakme17+nN1dmXdVVuHfnnAjOxkRU2xLyxKp2Zo7pLLdHpgnYpdc2yThpJPFC4KTlFa4mXAUNhppIuoRW8QNJK1feWTiTEAioAQBbZD7LH5tz9lmO5sbhU+X6lXE8Y9Zoys8BK8jnqbjVtz2vqXeyMH6t9LKzHILYgBACAEAfSFEGoNCNcAT9mT14Y6RpB0Y7fNP6GJB3FoVBIrsrpNPunzh+ojFoyi1znSUVSLpF3YBT9I0yvfeXqORr0UfQaBFFFQHFQDmgp2MZ0b85ofkQkihqDjGyMsxVnBx4nyJU7IzsYGRLQBtbaUNBI5DAg6Ai/gsY6la43U5u9jXONt6Nlm2G8+q602pR4tEWLjiWyycmW0kocKpl0Ylhmigj/kdO8bHKRGipOL4EqLud9o22zLpza3Uo1dqyBNTxOzVKn+CnLGmxmV/6bm5kmXk2cwg4lqWH1ivOdcrxaVGJBETZk5OvbL2de1sS6gpVdjsyQUp4wipERcEBauW760luXSmUZOlDFUqX/yu9+56TTiiAVgmAMQAgBAFtkPssfm3P2WY7mxuFT5fqVcTxj1mjKzwEryOepuNW3Pa+pd7Iwfq30srMcgtiAEAIAQAgD7acKSCNIgCySE0Fp5cCK4imIFfGGkH0RIJKTcANFEAHG9qI8Yf1GoxqnC5vpVFDiTCW0J0C8ePARCp6mU67fA0uNFRqflGxJI0NtnQiSWE71Na6eT/APeqLFNRS3leUrs+vosnQCOI+2MJQXMzJVNTvs/JV93EJASNKiaJA2kxhYzUrk1Zdiy6altJm1p75YIblmzrvPKwP8NTxRKdg1fic1q5RS7QzalmYUP9PK1alhxOOeEd5wDsg23xJIEWnPT4LTQDbCdLUuA0y2Bwjnej0kmIBFzE9ISgotztp0aWpclDIOxyYIvOD8AHLC4K9bWWUzMIzQKWGOBYGbQfx41WeNRMQCuwAgBACAEAIAtsh9lD825+yzHc2NwqfL9SrieMes0ZWeAleRz1Nxq257X1LvZGD9W+llZjkFsQAgBACAEAIA3SswUGo5CNogCzS0wFpGPGDsO2n6KHpieIJ+wgpQKbpITsxKK7fNOoxBJMJlCdAryQBJydhOKSVqIbbGlxxVxAHKYEElKsNIQVtpziRpmJhRZlU/hrvnf4RQ7YAr1tZbS5N1N6fWnxhmZJsjxWgarHGsmAIp12etBGcecpLp1qIl5NsagFGgV/CCYkEZOW1ISouoT264OVqVSeTwjvpoDC4K1buVM1NgJdco0O9ZbAbaTso2nD0mpiAQsAIAQAgBACAEAIAtsh9lj825+yzHc2NwqfL9SrieMes0ZWeAleRz1Nxq257X1LvZGD9W+llZjkFsQAgBACAEAIAQB1yE2Wzrp6jtEAXfJ610NkFbalUxC2Vlt5sHxSMFIOwgiJ4gt8vlgwMfpBaTsfkm3FjivoKa+kQsDitXLVut5ptUy4NExN0S2g/wC1LjeJpqJqYWBD2jKTc4kPTz9xrU5Mktt8jTXfOHiSKccARD2UElK0Esz204ND8yLrQO1uVBp6VkmIBXLat6Zm1BUw8pwjQDglPElAolI4gBAEbACAEAIAQAgBACAEAIAtsh9lD825+yzHc2NwqfL9SrieMes0ZWeAleRz1Nxq257X1LvZGD9W+llZjkFsQAgBACAEAIAQAgCZsK20sb11hLzda0vFtxJ8xxOKeQgiALCLYs1elc815t1l0DiCjdJ5SIm4NUxlkyz/AIKW340TEzdcdBppQ3TNtn0ExAKraVpPTC777q3V+MtRUeQV0DigDkgBACAEAIAQAgBACAEAIAQBbZD7KH5tz9lmO5sbhU+X6lXE8Y9Z6Jkp2P5a05Ntb630ltSkjNKQkUKWzjeQrGNO3XbF9S72MF6t9LJBzsK2akpSX5sFVbozrVTdFTT6nUI42dlux9dxGzuFm+sb+DE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DuI2dws31jfwYZxYdxGzuFm+sb+DDOLFd7IuSjFmybLTCnVJW844S6pKjW40nC6lOFAI72xHeNX5fqVMTxj1l37FiCbOAHDasMM2iNO3/AGrqXexgv0PpZPTEpdflRU1OdJ35OOa21jilwle1vOPTPtiLAdrecemfbCwHa3nHpn2wsB2t5x6Z9sLAdrecemfbCwHa3nHpn2wsB2t5x6Z9sLAdrecemfbCwHa3nHpn2wsB2t5x6Z9sLAdrecemfbCwHa3nHpn2wsB2t5x6Z9sLAdrecemfbCwHa3nHpn2wsB2t5x6Z9sLAdrecemfbCwHa3nHpn2wsB2t5x6Z9sLAdrecemfbCwHa3nHpn2wsB2t5x6Z9sLAdrecemfbCwPptgDG8TgdKif0iQeY9nbwMt+Jz1Nx39hfpq/L9SpiuMesk+xjINPWekOIC6OKpXVVtusatv+19S72RgvVvpZbZKypdCgtppAUKgKTq1EV/SOIXDvgBWAEALw2wBhRp+g5zSAMwAgBACAEAIAQAgDFcach56+yAPqAMQBhJr+o5jSAC1gCpNANcYykoptuyRJqkppLqErTW6rEXgUmm2h1HSDrBBjIg3QAgBACAPpIFNPFhjo9MAeSdmScD0tLrAIGemUUP+y6G6+m5X0x6DYfCr8v1KmK4x6yzdiT/AD/kP8jcatv8AtfUu9kYL1b6WS8jZr18qvZtJJO0qFfF9scUuE7EAinJJZUo3cC+0oYjvUg1OmJQJWIBAWhZrq3ytKKpqnGqRoSkHAmuoxKBOv/8A2H8wiGDRMMqUd6qmLdeMJUoqHFpESgfUq2pIVeVeJWSD5pCaDi0GIAmGlKKLqqALSVDxkhQJEEBKNqSkhSrxvE14jo5IATTSlXbqrtFAk8QBrhrrogBKtFIN5VaqUR5qScE11/OAMPsqKkkKoBeqPGrSg+fFACTZUhNFKvG6kV4wV19aRXXSJ3A2jvjyJ9aogHNOy6lVun/LUkY03xUgj9ArGAOllBSkAqvEDFWipgA1o9Kv5jAETb7ykBalIKms0oXkqP1SyFC+pGtJqgXsbtCcBUxUxMJSs1vStu+v5w4rerGSOux1lTSSVpXVKDeTilX1aNBAFdlaDRoGiLjd+BidpiAfGdGoFX4RX9dA54WBiizqCeXfHmFAOcwA7XJ74qPFoHMNPprAG4IAAAFMTxbIkHjHZN/wMv8Amp//ANtcd/YfCr8v1KmK4x6yd7HeUcpKySUzEwhpSlqICzSouNiojVt9f4vqXeyMF6t9LLLu9szy5jpfKOLZlwbvbM8uY6XyhZgbvbM8uY6XyhZgbvbM8uY6XyhZgbvbM8uY6XyhZgwrLuzD/rmdR77Ya7IZWDO72zPLmOl8oWYG72zPLmOl8oWYG72zPLmOl8oWYG72zPLmOl8oWYG72zPLmOl8oWYG72zPLmOl8oWYG72zPLmOl8oWYG72zPLmOl8oWYMbu7MrXt5nUO+2V4uOGVgzu9szy5jpfKFmBu9szy5jpfKFmDCcu7MH+uZ1nvtprshlYM7vbM8uY6XyhZg1y+WtlNpCG5yXQkaEpISka8ABQQysGzd5ZnlzHS+ULMGd31m+Xs9KFmBu+s3y9npQswN31m+Xs9KFmDincspBagU2ulsUpdSWyK1OO+QTXRrphCzBRuyVNS65KXEtMCYSl6YKl1BN91aXVA3QB/mahopHoNh8Kvy/Up4rjHrPP8rPASvI56m4w257X1LvZGD9W+llZjkFsQAgBACAEAIAQAgBACAEAIAQAgBACAEAIAQAgBACAEAIAtsh9lj825+yzHc2NwqfL9SrieMes67VsJ+aYlyylKrt8Kq42giobpgtQOow2zRqTxV4xbVlwV+dmGEnFQab52RO4md4Nvr2fiRyvJa/uS7H4Fr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biZ3g2+vZ+JDyWv7kux+A5SGqG4md4Nvr2fiQ8lr+5LsfgOUhqhuJneDb69n4kPJa/uS7H4DlIaol37NclrOS27dCzMuLCUuIWbpaaFd4o0xB5o7OyaVSCqZ4tfp4q2pWryTcbPUgS6raeeOs5PU1ZVoM4dp54jPLUjKtBnDtPPDPLUnKtBnDtPPDPLUZVoM4dp54nNLUZVoM4dp54jPLUZVoM4dp54Z5ajKtBnDtPPE55ajKtBnDtPPEZ5ajKtBnDtPPE55ajKtBnDtPPEZ5ajKtBnDtPPDPLUZVoM4dp54nPLUZVoM4dp54jPLUZVoM4dp54Z5ajKtBnDtPPDPLUZVoM4dp54Z5ajKtBnDtPPDPLUZVoM4dp54Z5ajKtBnDtPPDPLUZVoM4dp54Z5ajKtBnDtPPDPLUZVoM4dp54nPLUZVoM4dp54jPLUZVoM4dp54Z5ajKtBnDtPPDPLUZVoCsnWYOTfFhJH//2Q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8436" name="Прямоугольник 1"/>
          <p:cNvSpPr>
            <a:spLocks noChangeArrowheads="1"/>
          </p:cNvSpPr>
          <p:nvPr/>
        </p:nvSpPr>
        <p:spPr bwMode="auto">
          <a:xfrm>
            <a:off x="449263" y="2564904"/>
            <a:ext cx="799306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uk-UA" sz="2400" b="1" i="1" dirty="0"/>
              <a:t>Во </a:t>
            </a:r>
            <a:r>
              <a:rPr lang="uk-UA" sz="2400" b="1" i="1" dirty="0" err="1"/>
              <a:t>время</a:t>
            </a:r>
            <a:r>
              <a:rPr lang="uk-UA" sz="2400" b="1" i="1" dirty="0"/>
              <a:t> </a:t>
            </a:r>
            <a:r>
              <a:rPr lang="uk-UA" sz="2400" b="1" i="1" dirty="0" err="1"/>
              <a:t>создания</a:t>
            </a:r>
            <a:r>
              <a:rPr lang="uk-UA" sz="2400" b="1" i="1" dirty="0"/>
              <a:t> </a:t>
            </a:r>
            <a:r>
              <a:rPr lang="uk-UA" sz="2400" b="1" i="1" dirty="0" err="1"/>
              <a:t>кино</a:t>
            </a:r>
            <a:r>
              <a:rPr lang="uk-UA" sz="2400" b="1" i="1" dirty="0"/>
              <a:t>, </a:t>
            </a:r>
            <a:r>
              <a:rPr lang="uk-UA" sz="2400" b="1" i="1" dirty="0" err="1"/>
              <a:t>видеофильмов</a:t>
            </a:r>
            <a:r>
              <a:rPr lang="uk-UA" sz="2400" b="1" i="1" dirty="0"/>
              <a:t>, </a:t>
            </a:r>
            <a:r>
              <a:rPr lang="uk-UA" sz="2400" b="1" i="1" dirty="0" err="1"/>
              <a:t>мультипликации</a:t>
            </a:r>
            <a:r>
              <a:rPr lang="uk-UA" sz="2400" b="1" i="1" dirty="0" smtClean="0"/>
              <a:t>. В </a:t>
            </a:r>
            <a:r>
              <a:rPr lang="uk-UA" sz="2400" b="1" i="1" dirty="0" err="1" smtClean="0"/>
              <a:t>рекламе</a:t>
            </a:r>
            <a:r>
              <a:rPr lang="uk-UA" sz="2400" b="1" i="1" dirty="0" smtClean="0"/>
              <a:t>, </a:t>
            </a:r>
            <a:r>
              <a:rPr lang="uk-UA" sz="2400" b="1" i="1" dirty="0" err="1" smtClean="0"/>
              <a:t>медецине</a:t>
            </a:r>
            <a:r>
              <a:rPr lang="uk-UA" sz="2400" b="1" i="1" dirty="0" smtClean="0"/>
              <a:t>, в </a:t>
            </a:r>
            <a:r>
              <a:rPr lang="uk-UA" sz="2400" b="1" i="1" dirty="0" err="1" smtClean="0"/>
              <a:t>домашнем</a:t>
            </a:r>
            <a:r>
              <a:rPr lang="uk-UA" sz="2400" b="1" i="1" dirty="0" smtClean="0"/>
              <a:t> </a:t>
            </a:r>
            <a:r>
              <a:rPr lang="uk-UA" sz="2400" b="1" i="1" dirty="0" err="1" smtClean="0"/>
              <a:t>быту</a:t>
            </a:r>
            <a:r>
              <a:rPr lang="uk-UA" sz="2400" b="1" i="1" dirty="0" smtClean="0"/>
              <a:t>, </a:t>
            </a:r>
            <a:r>
              <a:rPr lang="uk-UA" sz="2400" b="1" i="1" dirty="0"/>
              <a:t>Без </a:t>
            </a:r>
            <a:r>
              <a:rPr lang="uk-UA" sz="2400" b="1" i="1" dirty="0" err="1"/>
              <a:t>мультимедийных</a:t>
            </a:r>
            <a:r>
              <a:rPr lang="uk-UA" sz="2400" b="1" i="1" dirty="0"/>
              <a:t> </a:t>
            </a:r>
            <a:r>
              <a:rPr lang="uk-UA" sz="2400" b="1" i="1" dirty="0" err="1"/>
              <a:t>объектов</a:t>
            </a:r>
            <a:r>
              <a:rPr lang="uk-UA" sz="2400" b="1" i="1" dirty="0"/>
              <a:t> </a:t>
            </a:r>
            <a:r>
              <a:rPr lang="uk-UA" sz="2400" b="1" i="1" dirty="0" err="1"/>
              <a:t>возможно</a:t>
            </a:r>
            <a:r>
              <a:rPr lang="uk-UA" sz="2400" b="1" i="1" dirty="0"/>
              <a:t> себе представить </a:t>
            </a:r>
            <a:r>
              <a:rPr lang="uk-UA" sz="2400" b="1" i="1" dirty="0" err="1"/>
              <a:t>современные</a:t>
            </a:r>
            <a:r>
              <a:rPr lang="uk-UA" sz="2400" b="1" i="1" dirty="0"/>
              <a:t> </a:t>
            </a:r>
            <a:r>
              <a:rPr lang="uk-UA" sz="2400" b="1" i="1" dirty="0" err="1"/>
              <a:t>компьютерные</a:t>
            </a:r>
            <a:r>
              <a:rPr lang="uk-UA" sz="2400" b="1" i="1" dirty="0"/>
              <a:t> </a:t>
            </a:r>
            <a:r>
              <a:rPr lang="uk-UA" sz="2400" b="1" i="1" dirty="0" err="1" smtClean="0"/>
              <a:t>игры</a:t>
            </a:r>
            <a:r>
              <a:rPr lang="uk-UA" sz="2400" b="1" i="1" dirty="0" smtClean="0"/>
              <a:t>.</a:t>
            </a:r>
            <a:endParaRPr lang="uk-UA" sz="2400" b="1" i="1" dirty="0"/>
          </a:p>
          <a:p>
            <a:pPr algn="ctr"/>
            <a:r>
              <a:rPr lang="uk-UA" sz="2400" b="1" i="1" dirty="0"/>
              <a:t> </a:t>
            </a:r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urok-informatiku.ru</a:t>
            </a: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11561" y="764704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1.Перечислите объекты мультимедиа?</a:t>
            </a:r>
          </a:p>
          <a:p>
            <a:r>
              <a:rPr lang="ru-RU" sz="3200" b="1" dirty="0" smtClean="0"/>
              <a:t>2.Где используется мультимедиа?</a:t>
            </a:r>
          </a:p>
          <a:p>
            <a:r>
              <a:rPr lang="ru-RU" sz="3200" b="1" dirty="0" smtClean="0"/>
              <a:t>3.Что такое </a:t>
            </a:r>
            <a:r>
              <a:rPr lang="ru-RU" sz="3200" b="1" dirty="0" err="1" smtClean="0"/>
              <a:t>мультимедия</a:t>
            </a:r>
            <a:r>
              <a:rPr lang="ru-RU" sz="3200" b="1" dirty="0" smtClean="0"/>
              <a:t>?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4626024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149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Области использования мультимедиа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Пользователь Windows</cp:lastModifiedBy>
  <cp:revision>41</cp:revision>
  <dcterms:created xsi:type="dcterms:W3CDTF">2011-11-04T09:41:54Z</dcterms:created>
  <dcterms:modified xsi:type="dcterms:W3CDTF">2020-04-28T18:38:35Z</dcterms:modified>
</cp:coreProperties>
</file>